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4"/>
  </p:sldMasterIdLst>
  <p:notesMasterIdLst>
    <p:notesMasterId r:id="rId9"/>
  </p:notesMasterIdLst>
  <p:sldIdLst>
    <p:sldId id="290" r:id="rId5"/>
    <p:sldId id="291" r:id="rId6"/>
    <p:sldId id="292" r:id="rId7"/>
    <p:sldId id="29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0" autoAdjust="0"/>
    <p:restoredTop sz="94660"/>
  </p:normalViewPr>
  <p:slideViewPr>
    <p:cSldViewPr snapToGrid="0">
      <p:cViewPr varScale="1">
        <p:scale>
          <a:sx n="70" d="100"/>
          <a:sy n="70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offer quality dog and cat grooming services performed by our experienced pet stylist. We will pamper your pet with a bath, nail trimming, and ear cleaning. Services vary in price based on the animal’s breed and size.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8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Obedience training is fun and rewarding for your dog and for you. Our classes focus on essential commands and socialization</a:t>
            </a:r>
            <a:r>
              <a:rPr lang="tr-T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75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4E39389-D342-42C9-A280-8ADE336DA885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014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5ED82-9221-4209-9FC6-897FECC94D85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110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95C5F-8991-4788-8021-97F7E97CAA77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52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732C-99B6-468D-8E86-54127C661C29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925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96AA6-1553-455E-A701-5DB89675312A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909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7D05-0AAA-4191-8602-39A011BE220C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152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B6D2-5532-4B59-9C5A-AB106F128946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50352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2E2D-C320-4C5E-98F1-D60DBA71A352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555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C99D-E4E2-4DDF-8629-131208CB18B0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913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0CF4-5FC9-46F3-B596-BE1F927BA2F1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889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BFC0-89FE-4355-9E74-11DC57FEA97E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1167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9B8B6D2-5532-4B59-9C5A-AB106F128946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44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holding a dog&#10;&#10;Description automatically generated with medium confidence">
            <a:extLst>
              <a:ext uri="{FF2B5EF4-FFF2-40B4-BE49-F238E27FC236}">
                <a16:creationId xmlns:a16="http://schemas.microsoft.com/office/drawing/2014/main" id="{25250B5E-3A56-457B-85A5-33F48749C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62" y="416178"/>
            <a:ext cx="7138800" cy="4759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A2BE1A-70CF-4D92-844C-AFAF282C0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060" y="5328839"/>
            <a:ext cx="7739045" cy="1239710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US" sz="3200" dirty="0"/>
              <a:t>Shelly Pet Hospital &amp; Wellness Center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2F1A0-5EEF-4DE0-AD66-1171002CC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3658" y="5473717"/>
            <a:ext cx="2545651" cy="94995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000" i="1" dirty="0">
                <a:solidFill>
                  <a:srgbClr val="92D050"/>
                </a:solidFill>
              </a:rPr>
              <a:t>Quality</a:t>
            </a:r>
            <a:r>
              <a:rPr lang="en-US" sz="2000" i="1" dirty="0"/>
              <a:t> Care for Pets and Their Families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73BEDF-4900-474D-A533-8C434C7EBDD0}"/>
              </a:ext>
            </a:extLst>
          </p:cNvPr>
          <p:cNvCxnSpPr>
            <a:cxnSpLocks/>
          </p:cNvCxnSpPr>
          <p:nvPr/>
        </p:nvCxnSpPr>
        <p:spPr>
          <a:xfrm>
            <a:off x="8667956" y="5328839"/>
            <a:ext cx="0" cy="12397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203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755A7-90F9-4F54-ADBD-C94C7227D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61" y="794571"/>
            <a:ext cx="3733729" cy="959801"/>
          </a:xfrm>
        </p:spPr>
        <p:txBody>
          <a:bodyPr/>
          <a:lstStyle/>
          <a:p>
            <a:r>
              <a:rPr lang="en-US" dirty="0"/>
              <a:t>Our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1E826-F197-4920-A908-21B93C023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945" y="1987241"/>
            <a:ext cx="3733729" cy="2883517"/>
          </a:xfrm>
        </p:spPr>
        <p:txBody>
          <a:bodyPr/>
          <a:lstStyle/>
          <a:p>
            <a:r>
              <a:rPr lang="en-US" dirty="0"/>
              <a:t>Emergency Care</a:t>
            </a:r>
            <a:endParaRPr lang="tr-TR" dirty="0"/>
          </a:p>
          <a:p>
            <a:pPr lvl="1"/>
            <a:r>
              <a:rPr lang="en-US" dirty="0"/>
              <a:t>X-rays and laboratory testing</a:t>
            </a:r>
            <a:endParaRPr lang="tr-TR" dirty="0"/>
          </a:p>
          <a:p>
            <a:r>
              <a:rPr lang="en-US" dirty="0"/>
              <a:t>Preventive Care</a:t>
            </a:r>
            <a:endParaRPr lang="tr-TR" dirty="0"/>
          </a:p>
          <a:p>
            <a:pPr lvl="1"/>
            <a:r>
              <a:rPr lang="en-US" b="1" dirty="0"/>
              <a:t>Routine checkups </a:t>
            </a:r>
            <a:r>
              <a:rPr lang="en-US" dirty="0"/>
              <a:t>and vaccinations</a:t>
            </a:r>
            <a:endParaRPr lang="tr-TR" dirty="0"/>
          </a:p>
          <a:p>
            <a:pPr lvl="2"/>
            <a:r>
              <a:rPr lang="en-US" sz="1600" u="sng" dirty="0"/>
              <a:t>One-third</a:t>
            </a:r>
            <a:r>
              <a:rPr lang="en-US" sz="1600" dirty="0"/>
              <a:t> of dogs and cats are overweight</a:t>
            </a:r>
          </a:p>
        </p:txBody>
      </p:sp>
      <p:pic>
        <p:nvPicPr>
          <p:cNvPr id="5" name="Picture 4" descr="A picture containing dog, mammal, wild dog&#10;&#10;Description automatically generated">
            <a:extLst>
              <a:ext uri="{FF2B5EF4-FFF2-40B4-BE49-F238E27FC236}">
                <a16:creationId xmlns:a16="http://schemas.microsoft.com/office/drawing/2014/main" id="{09BD19E5-E219-4A12-AFBE-FF6103775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664" y="199819"/>
            <a:ext cx="5837275" cy="4880344"/>
          </a:xfrm>
          <a:prstGeom prst="rect">
            <a:avLst/>
          </a:prstGeom>
        </p:spPr>
      </p:pic>
      <p:pic>
        <p:nvPicPr>
          <p:cNvPr id="7" name="Picture 6" descr="A picture containing clipart&#10;&#10;Description automatically generated">
            <a:extLst>
              <a:ext uri="{FF2B5EF4-FFF2-40B4-BE49-F238E27FC236}">
                <a16:creationId xmlns:a16="http://schemas.microsoft.com/office/drawing/2014/main" id="{B8AD5CB8-002B-4A9A-B118-C3F7AFAA7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643707" y="2956949"/>
            <a:ext cx="1565189" cy="583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544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91DDD-5BDD-4078-A489-47F33A539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964" y="656347"/>
            <a:ext cx="4122031" cy="1129923"/>
          </a:xfrm>
        </p:spPr>
        <p:txBody>
          <a:bodyPr>
            <a:normAutofit/>
          </a:bodyPr>
          <a:lstStyle/>
          <a:p>
            <a:r>
              <a:rPr lang="en-US" sz="3600" dirty="0"/>
              <a:t>Grooming Facilities</a:t>
            </a:r>
          </a:p>
        </p:txBody>
      </p:sp>
      <p:pic>
        <p:nvPicPr>
          <p:cNvPr id="5" name="Content Placeholder 4" descr="A picture containing person, indoor, dog&#10;&#10;Description automatically generated">
            <a:extLst>
              <a:ext uri="{FF2B5EF4-FFF2-40B4-BE49-F238E27FC236}">
                <a16:creationId xmlns:a16="http://schemas.microsoft.com/office/drawing/2014/main" id="{1DD18FE7-E0A2-4FFD-BBA7-1DA0739D22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7626" y="1663995"/>
            <a:ext cx="7663415" cy="5108944"/>
          </a:xfrm>
        </p:spPr>
      </p:pic>
    </p:spTree>
    <p:extLst>
      <p:ext uri="{BB962C8B-B14F-4D97-AF65-F5344CB8AC3E}">
        <p14:creationId xmlns:p14="http://schemas.microsoft.com/office/powerpoint/2010/main" val="253436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B73EE-3FEA-4BAA-A3F3-B35DA3E9E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Obedience</a:t>
            </a:r>
            <a:r>
              <a:rPr lang="tr-TR" dirty="0"/>
              <a:t> </a:t>
            </a:r>
            <a:r>
              <a:rPr lang="en-US" dirty="0"/>
              <a:t>Classes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4C661-52C9-46F0-A3B7-60888A868E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Basic and Advanced Skills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32C9C9-0468-4847-ACC6-5FAA0461A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8901" y="2179636"/>
            <a:ext cx="4754880" cy="822960"/>
          </a:xfrm>
        </p:spPr>
        <p:txBody>
          <a:bodyPr/>
          <a:lstStyle/>
          <a:p>
            <a:pPr algn="ctr"/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Small Group Sizes</a:t>
            </a:r>
          </a:p>
        </p:txBody>
      </p:sp>
      <p:pic>
        <p:nvPicPr>
          <p:cNvPr id="7" name="Picture 6" descr="A dog on a leash being walked by a person&#10;&#10;Description automatically generated with low confidence">
            <a:extLst>
              <a:ext uri="{FF2B5EF4-FFF2-40B4-BE49-F238E27FC236}">
                <a16:creationId xmlns:a16="http://schemas.microsoft.com/office/drawing/2014/main" id="{341F2B14-E45D-4DD9-B289-7AFAEC2CF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28" y="2967788"/>
            <a:ext cx="4905281" cy="3270188"/>
          </a:xfrm>
          <a:prstGeom prst="rect">
            <a:avLst/>
          </a:prstGeom>
        </p:spPr>
      </p:pic>
      <p:pic>
        <p:nvPicPr>
          <p:cNvPr id="8" name="Content Placeholder 7" descr="A group of dogs on grass&#10;&#10;Description automatically generated with low confidence">
            <a:extLst>
              <a:ext uri="{FF2B5EF4-FFF2-40B4-BE49-F238E27FC236}">
                <a16:creationId xmlns:a16="http://schemas.microsoft.com/office/drawing/2014/main" id="{AB8ED8E3-1C40-4D0C-B76C-26CD8ACDF4B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548901" y="2967788"/>
            <a:ext cx="5207990" cy="327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3264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</TotalTime>
  <Words>112</Words>
  <Application>Microsoft Office PowerPoint</Application>
  <PresentationFormat>Widescreen</PresentationFormat>
  <Paragraphs>16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Cambria</vt:lpstr>
      <vt:lpstr>Tw Cen MT</vt:lpstr>
      <vt:lpstr>Tw Cen MT Condensed</vt:lpstr>
      <vt:lpstr>Wingdings 3</vt:lpstr>
      <vt:lpstr>Integral</vt:lpstr>
      <vt:lpstr>Shelly Pet Hospital &amp; Wellness Center</vt:lpstr>
      <vt:lpstr>Our Service</vt:lpstr>
      <vt:lpstr>Grooming Facilities</vt:lpstr>
      <vt:lpstr>Obedience Classes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Shelly Pet Hospital &amp; Wellness Center</dc:title>
  <dc:creator>Yunus Teke</dc:creator>
  <cp:lastModifiedBy>Yunus Teke</cp:lastModifiedBy>
  <cp:revision>2</cp:revision>
  <dcterms:created xsi:type="dcterms:W3CDTF">2022-01-08T15:39:38Z</dcterms:created>
  <dcterms:modified xsi:type="dcterms:W3CDTF">2022-01-08T21:18:01Z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